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10/17/2025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4DD70-FBE8-49DF-BE4F-F2D98DBD8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7" y="1205749"/>
            <a:ext cx="8361229" cy="2098226"/>
          </a:xfrm>
        </p:spPr>
        <p:txBody>
          <a:bodyPr/>
          <a:lstStyle/>
          <a:p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HOMIFYY</a:t>
            </a:r>
            <a:endParaRPr lang="en-IN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6B6175-B0C3-4F4F-B648-4EFAEEF666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8894" y="3660444"/>
            <a:ext cx="6831673" cy="1086237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 : Prof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N.S.Mehta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444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D4318-FE80-4075-9E04-AEBFB7C21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283" y="493058"/>
            <a:ext cx="8310282" cy="601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713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654307-0451-40BE-A7E3-729968B5A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589" y="457200"/>
            <a:ext cx="9152964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327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10-17 at 00.14.54_9e47381a">
            <a:hlinkClick r:id="" action="ppaction://media"/>
            <a:extLst>
              <a:ext uri="{FF2B5EF4-FFF2-40B4-BE49-F238E27FC236}">
                <a16:creationId xmlns:a16="http://schemas.microsoft.com/office/drawing/2014/main" id="{FEA352C3-A187-4D6F-B274-DB604AC819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2636" y="313764"/>
            <a:ext cx="10198952" cy="575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25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{8ADCE345-9A5B-4788-8B76-E4828E0DBBBC}TFc3084226-2d0c-440f-9f46-6b48c7a7f670e6ba4a85-fc4a2881d6b3</Template>
  <TotalTime>12</TotalTime>
  <Words>9</Words>
  <Application>Microsoft Office PowerPoint</Application>
  <PresentationFormat>Widescreen</PresentationFormat>
  <Paragraphs>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Franklin Gothic Book</vt:lpstr>
      <vt:lpstr>Times New Roman</vt:lpstr>
      <vt:lpstr>Crop</vt:lpstr>
      <vt:lpstr>HOMIFYY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HOMIFYY</dc:title>
  <dc:creator>faizahmedm2526@gmail.com</dc:creator>
  <cp:lastModifiedBy>faizahmedm2526@gmail.com</cp:lastModifiedBy>
  <cp:revision>1</cp:revision>
  <dcterms:created xsi:type="dcterms:W3CDTF">2025-10-16T18:42:10Z</dcterms:created>
  <dcterms:modified xsi:type="dcterms:W3CDTF">2025-10-16T18:54:28Z</dcterms:modified>
</cp:coreProperties>
</file>

<file path=docProps/thumbnail.jpeg>
</file>